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5"/>
  </p:notesMasterIdLst>
  <p:handoutMasterIdLst>
    <p:handoutMasterId r:id="rId56"/>
  </p:handoutMasterIdLst>
  <p:sldIdLst>
    <p:sldId id="2076138237" r:id="rId2"/>
    <p:sldId id="2147469893" r:id="rId3"/>
    <p:sldId id="2147469895" r:id="rId4"/>
    <p:sldId id="2147469882" r:id="rId5"/>
    <p:sldId id="2051" r:id="rId6"/>
    <p:sldId id="2076138243" r:id="rId7"/>
    <p:sldId id="2076138254" r:id="rId8"/>
    <p:sldId id="2076138256" r:id="rId9"/>
    <p:sldId id="2147469879" r:id="rId10"/>
    <p:sldId id="2076138255" r:id="rId11"/>
    <p:sldId id="2147469884" r:id="rId12"/>
    <p:sldId id="2076138251" r:id="rId13"/>
    <p:sldId id="2147469885" r:id="rId14"/>
    <p:sldId id="2076138731" r:id="rId15"/>
    <p:sldId id="2076138252" r:id="rId16"/>
    <p:sldId id="2147469877" r:id="rId17"/>
    <p:sldId id="2147469871" r:id="rId18"/>
    <p:sldId id="2147469866" r:id="rId19"/>
    <p:sldId id="2147469872" r:id="rId20"/>
    <p:sldId id="2147469874" r:id="rId21"/>
    <p:sldId id="2147468696" r:id="rId22"/>
    <p:sldId id="2147468699" r:id="rId23"/>
    <p:sldId id="2147468706" r:id="rId24"/>
    <p:sldId id="2147468700" r:id="rId25"/>
    <p:sldId id="2147468708" r:id="rId26"/>
    <p:sldId id="2147469904" r:id="rId27"/>
    <p:sldId id="2147468701" r:id="rId28"/>
    <p:sldId id="2147468702" r:id="rId29"/>
    <p:sldId id="2147468703" r:id="rId30"/>
    <p:sldId id="2147469881" r:id="rId31"/>
    <p:sldId id="2147468707" r:id="rId32"/>
    <p:sldId id="2076138258" r:id="rId33"/>
    <p:sldId id="2147469886" r:id="rId34"/>
    <p:sldId id="2147469901" r:id="rId35"/>
    <p:sldId id="2147469902" r:id="rId36"/>
    <p:sldId id="2147469903" r:id="rId37"/>
    <p:sldId id="2147469887" r:id="rId38"/>
    <p:sldId id="2147469888" r:id="rId39"/>
    <p:sldId id="2147469889" r:id="rId40"/>
    <p:sldId id="2147469890" r:id="rId41"/>
    <p:sldId id="2147469891" r:id="rId42"/>
    <p:sldId id="2147469898" r:id="rId43"/>
    <p:sldId id="2147469897" r:id="rId44"/>
    <p:sldId id="2147469899" r:id="rId45"/>
    <p:sldId id="2147469900" r:id="rId46"/>
    <p:sldId id="2147469880" r:id="rId47"/>
    <p:sldId id="2076138257" r:id="rId48"/>
    <p:sldId id="2147469865" r:id="rId49"/>
    <p:sldId id="2147469864" r:id="rId50"/>
    <p:sldId id="2147469878" r:id="rId51"/>
    <p:sldId id="2147469863" r:id="rId52"/>
    <p:sldId id="2147469883" r:id="rId53"/>
    <p:sldId id="20761382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93"/>
            <p14:sldId id="2147469895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D83B01"/>
    <a:srgbClr val="0D0D0D"/>
    <a:srgbClr val="4472C4"/>
    <a:srgbClr val="2F528F"/>
    <a:srgbClr val="DDDDDD"/>
    <a:srgbClr val="203864"/>
    <a:srgbClr val="2C4678"/>
    <a:srgbClr val="50E6FF"/>
    <a:srgbClr val="323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67604-14FE-4181-B252-15C5C0413136}" v="336" dt="2022-06-17T13:54:08.8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5" autoAdjust="0"/>
    <p:restoredTop sz="93200" autoAdjust="0"/>
  </p:normalViewPr>
  <p:slideViewPr>
    <p:cSldViewPr snapToGrid="0">
      <p:cViewPr varScale="1">
        <p:scale>
          <a:sx n="112" d="100"/>
          <a:sy n="112" d="100"/>
        </p:scale>
        <p:origin x="606" y="102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181D5AC8-0BF0-4664-B878-A99D177ED0DE}" type="pres">
      <dgm:prSet presAssocID="{D57D0E17-6D5E-4689-B3C4-D6731744AE44}" presName="vert0" presStyleCnt="0">
        <dgm:presLayoutVars>
          <dgm:dir/>
          <dgm:animOne val="branch"/>
          <dgm:animLvl val="lvl"/>
        </dgm:presLayoutVars>
      </dgm:prSet>
      <dgm:spPr/>
    </dgm:pt>
    <dgm:pt modelId="{CE723D17-13A5-4B76-837C-1DB765BA7E28}" type="pres">
      <dgm:prSet presAssocID="{6C3A30BF-02E7-4135-8111-82D5CB5593CD}" presName="thickLine" presStyleLbl="alignNode1" presStyleIdx="0" presStyleCnt="5"/>
      <dgm:spPr/>
    </dgm:pt>
    <dgm:pt modelId="{2F5DBC73-A705-4DB2-8CB2-5B0BB6A263FD}" type="pres">
      <dgm:prSet presAssocID="{6C3A30BF-02E7-4135-8111-82D5CB5593CD}" presName="horz1" presStyleCnt="0"/>
      <dgm:spPr/>
    </dgm:pt>
    <dgm:pt modelId="{B5E083B3-7FE3-40CE-A9E9-27937993930A}" type="pres">
      <dgm:prSet presAssocID="{6C3A30BF-02E7-4135-8111-82D5CB5593CD}" presName="tx1" presStyleLbl="revTx" presStyleIdx="0" presStyleCnt="5"/>
      <dgm:spPr/>
    </dgm:pt>
    <dgm:pt modelId="{17DC43D9-B733-4025-A96F-CD908DEC1963}" type="pres">
      <dgm:prSet presAssocID="{6C3A30BF-02E7-4135-8111-82D5CB5593CD}" presName="vert1" presStyleCnt="0"/>
      <dgm:spPr/>
    </dgm:pt>
    <dgm:pt modelId="{F1F5751E-0854-4D8C-8CD5-44CC6974ECF1}" type="pres">
      <dgm:prSet presAssocID="{8C6D33FA-C449-4D95-BD05-5951603A53BC}" presName="thickLine" presStyleLbl="alignNode1" presStyleIdx="1" presStyleCnt="5"/>
      <dgm:spPr/>
    </dgm:pt>
    <dgm:pt modelId="{FAB0A01D-CCF7-4D1B-955C-B83B7234B93A}" type="pres">
      <dgm:prSet presAssocID="{8C6D33FA-C449-4D95-BD05-5951603A53BC}" presName="horz1" presStyleCnt="0"/>
      <dgm:spPr/>
    </dgm:pt>
    <dgm:pt modelId="{5A92EFCB-A3F4-4210-8638-DA4EBD9FAB4D}" type="pres">
      <dgm:prSet presAssocID="{8C6D33FA-C449-4D95-BD05-5951603A53BC}" presName="tx1" presStyleLbl="revTx" presStyleIdx="1" presStyleCnt="5"/>
      <dgm:spPr/>
    </dgm:pt>
    <dgm:pt modelId="{7EFDCF82-E21B-4726-912A-4BE6AB69CC26}" type="pres">
      <dgm:prSet presAssocID="{8C6D33FA-C449-4D95-BD05-5951603A53BC}" presName="vert1" presStyleCnt="0"/>
      <dgm:spPr/>
    </dgm:pt>
    <dgm:pt modelId="{4E44F151-5256-4138-A9F5-7DE85F1D5C6B}" type="pres">
      <dgm:prSet presAssocID="{1DD11958-7882-4ADE-B4F4-8AF62D3E04EF}" presName="thickLine" presStyleLbl="alignNode1" presStyleIdx="2" presStyleCnt="5"/>
      <dgm:spPr/>
    </dgm:pt>
    <dgm:pt modelId="{419B34CB-EA8D-4EF3-A7A5-1FD7F2E0645D}" type="pres">
      <dgm:prSet presAssocID="{1DD11958-7882-4ADE-B4F4-8AF62D3E04EF}" presName="horz1" presStyleCnt="0"/>
      <dgm:spPr/>
    </dgm:pt>
    <dgm:pt modelId="{CF06F348-7663-44D3-9631-59A7C96A0A87}" type="pres">
      <dgm:prSet presAssocID="{1DD11958-7882-4ADE-B4F4-8AF62D3E04EF}" presName="tx1" presStyleLbl="revTx" presStyleIdx="2" presStyleCnt="5"/>
      <dgm:spPr/>
    </dgm:pt>
    <dgm:pt modelId="{87B09A96-E7CC-419E-9F72-DE5A05E75699}" type="pres">
      <dgm:prSet presAssocID="{1DD11958-7882-4ADE-B4F4-8AF62D3E04EF}" presName="vert1" presStyleCnt="0"/>
      <dgm:spPr/>
    </dgm:pt>
    <dgm:pt modelId="{0892383A-858C-4C45-9D44-2D44973181FC}" type="pres">
      <dgm:prSet presAssocID="{FB2FCBDB-1EDF-4E66-977C-4DCC34143052}" presName="thickLine" presStyleLbl="alignNode1" presStyleIdx="3" presStyleCnt="5"/>
      <dgm:spPr/>
    </dgm:pt>
    <dgm:pt modelId="{1A3AF89F-BE8E-47A0-851F-26765EDB4827}" type="pres">
      <dgm:prSet presAssocID="{FB2FCBDB-1EDF-4E66-977C-4DCC34143052}" presName="horz1" presStyleCnt="0"/>
      <dgm:spPr/>
    </dgm:pt>
    <dgm:pt modelId="{54E57328-832C-4655-8910-737432154AAC}" type="pres">
      <dgm:prSet presAssocID="{FB2FCBDB-1EDF-4E66-977C-4DCC34143052}" presName="tx1" presStyleLbl="revTx" presStyleIdx="3" presStyleCnt="5"/>
      <dgm:spPr/>
    </dgm:pt>
    <dgm:pt modelId="{475924F4-1E0C-4894-8937-D43E101E97DA}" type="pres">
      <dgm:prSet presAssocID="{FB2FCBDB-1EDF-4E66-977C-4DCC34143052}" presName="vert1" presStyleCnt="0"/>
      <dgm:spPr/>
    </dgm:pt>
    <dgm:pt modelId="{DE03C1A5-334F-438F-93AE-88910DE920E3}" type="pres">
      <dgm:prSet presAssocID="{3BEF76BB-8B2F-440F-9772-A3F4B8FB4F92}" presName="thickLine" presStyleLbl="alignNode1" presStyleIdx="4" presStyleCnt="5"/>
      <dgm:spPr/>
    </dgm:pt>
    <dgm:pt modelId="{2B266718-58CF-47C4-B99B-BB92E1207940}" type="pres">
      <dgm:prSet presAssocID="{3BEF76BB-8B2F-440F-9772-A3F4B8FB4F92}" presName="horz1" presStyleCnt="0"/>
      <dgm:spPr/>
    </dgm:pt>
    <dgm:pt modelId="{D0AF7AF7-B2E4-4BC5-AB4F-E8A18BB77250}" type="pres">
      <dgm:prSet presAssocID="{3BEF76BB-8B2F-440F-9772-A3F4B8FB4F92}" presName="tx1" presStyleLbl="revTx" presStyleIdx="4" presStyleCnt="5"/>
      <dgm:spPr/>
    </dgm:pt>
    <dgm:pt modelId="{E83A78FE-6CF4-491B-852F-F7C30B15EFF0}" type="pres">
      <dgm:prSet presAssocID="{3BEF76BB-8B2F-440F-9772-A3F4B8FB4F92}" presName="vert1" presStyleCnt="0"/>
      <dgm:spPr/>
    </dgm:pt>
  </dgm:ptLst>
  <dgm:cxnLst>
    <dgm:cxn modelId="{DDAE5D15-9AF9-4A3A-AD0E-427EC277959F}" type="presOf" srcId="{D57D0E17-6D5E-4689-B3C4-D6731744AE44}" destId="{181D5AC8-0BF0-4664-B878-A99D177ED0DE}" srcOrd="0" destOrd="0" presId="urn:microsoft.com/office/officeart/2008/layout/LinedList"/>
    <dgm:cxn modelId="{09847E26-E5B4-44C6-886A-91B4F03FC8BB}" type="presOf" srcId="{3BEF76BB-8B2F-440F-9772-A3F4B8FB4F92}" destId="{D0AF7AF7-B2E4-4BC5-AB4F-E8A18BB77250}" srcOrd="0" destOrd="0" presId="urn:microsoft.com/office/officeart/2008/layout/LinedList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56A2FA69-21DB-4963-942D-0FC4C4F68253}" type="presOf" srcId="{1DD11958-7882-4ADE-B4F4-8AF62D3E04EF}" destId="{CF06F348-7663-44D3-9631-59A7C96A0A87}" srcOrd="0" destOrd="0" presId="urn:microsoft.com/office/officeart/2008/layout/LinedList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D8C3EE96-2585-4CD6-91AF-23DE699EE551}" type="presOf" srcId="{6C3A30BF-02E7-4135-8111-82D5CB5593CD}" destId="{B5E083B3-7FE3-40CE-A9E9-27937993930A}" srcOrd="0" destOrd="0" presId="urn:microsoft.com/office/officeart/2008/layout/LinedList"/>
    <dgm:cxn modelId="{1E8C3EB3-CC40-4F59-97DE-976A711CC934}" type="presOf" srcId="{FB2FCBDB-1EDF-4E66-977C-4DCC34143052}" destId="{54E57328-832C-4655-8910-737432154AAC}" srcOrd="0" destOrd="0" presId="urn:microsoft.com/office/officeart/2008/layout/LinedList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56F145E2-3E08-4406-AE78-3954546F7485}" type="presOf" srcId="{8C6D33FA-C449-4D95-BD05-5951603A53BC}" destId="{5A92EFCB-A3F4-4210-8638-DA4EBD9FAB4D}" srcOrd="0" destOrd="0" presId="urn:microsoft.com/office/officeart/2008/layout/LinedList"/>
    <dgm:cxn modelId="{B1D19C8A-FB96-494F-B6A4-577BED053D34}" type="presParOf" srcId="{181D5AC8-0BF0-4664-B878-A99D177ED0DE}" destId="{CE723D17-13A5-4B76-837C-1DB765BA7E28}" srcOrd="0" destOrd="0" presId="urn:microsoft.com/office/officeart/2008/layout/LinedList"/>
    <dgm:cxn modelId="{65339E7D-05A5-445D-9669-7262739688C8}" type="presParOf" srcId="{181D5AC8-0BF0-4664-B878-A99D177ED0DE}" destId="{2F5DBC73-A705-4DB2-8CB2-5B0BB6A263FD}" srcOrd="1" destOrd="0" presId="urn:microsoft.com/office/officeart/2008/layout/LinedList"/>
    <dgm:cxn modelId="{F5D802AB-24EE-4E33-8313-24DF792B94F3}" type="presParOf" srcId="{2F5DBC73-A705-4DB2-8CB2-5B0BB6A263FD}" destId="{B5E083B3-7FE3-40CE-A9E9-27937993930A}" srcOrd="0" destOrd="0" presId="urn:microsoft.com/office/officeart/2008/layout/LinedList"/>
    <dgm:cxn modelId="{3A951D16-0E69-4637-BDF6-560E5E88106B}" type="presParOf" srcId="{2F5DBC73-A705-4DB2-8CB2-5B0BB6A263FD}" destId="{17DC43D9-B733-4025-A96F-CD908DEC1963}" srcOrd="1" destOrd="0" presId="urn:microsoft.com/office/officeart/2008/layout/LinedList"/>
    <dgm:cxn modelId="{C3FDD0DC-9C52-474B-8861-AB8D79796699}" type="presParOf" srcId="{181D5AC8-0BF0-4664-B878-A99D177ED0DE}" destId="{F1F5751E-0854-4D8C-8CD5-44CC6974ECF1}" srcOrd="2" destOrd="0" presId="urn:microsoft.com/office/officeart/2008/layout/LinedList"/>
    <dgm:cxn modelId="{DAFF2467-AFB2-4B81-A3C3-4D87C9686548}" type="presParOf" srcId="{181D5AC8-0BF0-4664-B878-A99D177ED0DE}" destId="{FAB0A01D-CCF7-4D1B-955C-B83B7234B93A}" srcOrd="3" destOrd="0" presId="urn:microsoft.com/office/officeart/2008/layout/LinedList"/>
    <dgm:cxn modelId="{9236EAE1-1410-4E54-969B-6AEDA2895AC6}" type="presParOf" srcId="{FAB0A01D-CCF7-4D1B-955C-B83B7234B93A}" destId="{5A92EFCB-A3F4-4210-8638-DA4EBD9FAB4D}" srcOrd="0" destOrd="0" presId="urn:microsoft.com/office/officeart/2008/layout/LinedList"/>
    <dgm:cxn modelId="{6681FF2F-8733-484F-831D-799555E2456D}" type="presParOf" srcId="{FAB0A01D-CCF7-4D1B-955C-B83B7234B93A}" destId="{7EFDCF82-E21B-4726-912A-4BE6AB69CC26}" srcOrd="1" destOrd="0" presId="urn:microsoft.com/office/officeart/2008/layout/LinedList"/>
    <dgm:cxn modelId="{1518787C-F249-47B5-9721-C7142E568792}" type="presParOf" srcId="{181D5AC8-0BF0-4664-B878-A99D177ED0DE}" destId="{4E44F151-5256-4138-A9F5-7DE85F1D5C6B}" srcOrd="4" destOrd="0" presId="urn:microsoft.com/office/officeart/2008/layout/LinedList"/>
    <dgm:cxn modelId="{4445A03D-ABBD-465A-B3A5-9FA8464AC4B6}" type="presParOf" srcId="{181D5AC8-0BF0-4664-B878-A99D177ED0DE}" destId="{419B34CB-EA8D-4EF3-A7A5-1FD7F2E0645D}" srcOrd="5" destOrd="0" presId="urn:microsoft.com/office/officeart/2008/layout/LinedList"/>
    <dgm:cxn modelId="{F33E66D0-77F4-4A32-9CBF-DEC441DB3391}" type="presParOf" srcId="{419B34CB-EA8D-4EF3-A7A5-1FD7F2E0645D}" destId="{CF06F348-7663-44D3-9631-59A7C96A0A87}" srcOrd="0" destOrd="0" presId="urn:microsoft.com/office/officeart/2008/layout/LinedList"/>
    <dgm:cxn modelId="{4CD8869C-E31E-4E61-BE2E-CCD59FA8A55B}" type="presParOf" srcId="{419B34CB-EA8D-4EF3-A7A5-1FD7F2E0645D}" destId="{87B09A96-E7CC-419E-9F72-DE5A05E75699}" srcOrd="1" destOrd="0" presId="urn:microsoft.com/office/officeart/2008/layout/LinedList"/>
    <dgm:cxn modelId="{91B33C44-302A-4600-AB2E-7D112DBFBD3A}" type="presParOf" srcId="{181D5AC8-0BF0-4664-B878-A99D177ED0DE}" destId="{0892383A-858C-4C45-9D44-2D44973181FC}" srcOrd="6" destOrd="0" presId="urn:microsoft.com/office/officeart/2008/layout/LinedList"/>
    <dgm:cxn modelId="{85DC9E84-DAEB-4767-AF93-59095E143679}" type="presParOf" srcId="{181D5AC8-0BF0-4664-B878-A99D177ED0DE}" destId="{1A3AF89F-BE8E-47A0-851F-26765EDB4827}" srcOrd="7" destOrd="0" presId="urn:microsoft.com/office/officeart/2008/layout/LinedList"/>
    <dgm:cxn modelId="{E7DA4801-161A-4A05-AD84-C0E69B583947}" type="presParOf" srcId="{1A3AF89F-BE8E-47A0-851F-26765EDB4827}" destId="{54E57328-832C-4655-8910-737432154AAC}" srcOrd="0" destOrd="0" presId="urn:microsoft.com/office/officeart/2008/layout/LinedList"/>
    <dgm:cxn modelId="{6DA592B0-6C37-43F3-A4DA-8774E7BEE8BE}" type="presParOf" srcId="{1A3AF89F-BE8E-47A0-851F-26765EDB4827}" destId="{475924F4-1E0C-4894-8937-D43E101E97DA}" srcOrd="1" destOrd="0" presId="urn:microsoft.com/office/officeart/2008/layout/LinedList"/>
    <dgm:cxn modelId="{4CA2F5DC-2771-463C-9294-9DB7D4A8054C}" type="presParOf" srcId="{181D5AC8-0BF0-4664-B878-A99D177ED0DE}" destId="{DE03C1A5-334F-438F-93AE-88910DE920E3}" srcOrd="8" destOrd="0" presId="urn:microsoft.com/office/officeart/2008/layout/LinedList"/>
    <dgm:cxn modelId="{7085E467-BA4C-421A-A3F8-0DDB73087501}" type="presParOf" srcId="{181D5AC8-0BF0-4664-B878-A99D177ED0DE}" destId="{2B266718-58CF-47C4-B99B-BB92E1207940}" srcOrd="9" destOrd="0" presId="urn:microsoft.com/office/officeart/2008/layout/LinedList"/>
    <dgm:cxn modelId="{3DB838AA-4D25-429E-847A-32334EFD4A0B}" type="presParOf" srcId="{2B266718-58CF-47C4-B99B-BB92E1207940}" destId="{D0AF7AF7-B2E4-4BC5-AB4F-E8A18BB77250}" srcOrd="0" destOrd="0" presId="urn:microsoft.com/office/officeart/2008/layout/LinedList"/>
    <dgm:cxn modelId="{3513BF38-B829-4535-9963-171205585498}" type="presParOf" srcId="{2B266718-58CF-47C4-B99B-BB92E1207940}" destId="{E83A78FE-6CF4-491B-852F-F7C30B15EF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23D17-13A5-4B76-837C-1DB765BA7E28}">
      <dsp:nvSpPr>
        <dsp:cNvPr id="0" name=""/>
        <dsp:cNvSpPr/>
      </dsp:nvSpPr>
      <dsp:spPr>
        <a:xfrm>
          <a:off x="0" y="50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83B3-7FE3-40CE-A9E9-27937993930A}">
      <dsp:nvSpPr>
        <dsp:cNvPr id="0" name=""/>
        <dsp:cNvSpPr/>
      </dsp:nvSpPr>
      <dsp:spPr>
        <a:xfrm>
          <a:off x="0" y="509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0" y="509"/>
        <a:ext cx="10515600" cy="835175"/>
      </dsp:txXfrm>
    </dsp:sp>
    <dsp:sp modelId="{F1F5751E-0854-4D8C-8CD5-44CC6974ECF1}">
      <dsp:nvSpPr>
        <dsp:cNvPr id="0" name=""/>
        <dsp:cNvSpPr/>
      </dsp:nvSpPr>
      <dsp:spPr>
        <a:xfrm>
          <a:off x="0" y="83568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2EFCB-A3F4-4210-8638-DA4EBD9FAB4D}">
      <dsp:nvSpPr>
        <dsp:cNvPr id="0" name=""/>
        <dsp:cNvSpPr/>
      </dsp:nvSpPr>
      <dsp:spPr>
        <a:xfrm>
          <a:off x="0" y="835685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0" y="835685"/>
        <a:ext cx="10515600" cy="835175"/>
      </dsp:txXfrm>
    </dsp:sp>
    <dsp:sp modelId="{4E44F151-5256-4138-A9F5-7DE85F1D5C6B}">
      <dsp:nvSpPr>
        <dsp:cNvPr id="0" name=""/>
        <dsp:cNvSpPr/>
      </dsp:nvSpPr>
      <dsp:spPr>
        <a:xfrm>
          <a:off x="0" y="16708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6F348-7663-44D3-9631-59A7C96A0A87}">
      <dsp:nvSpPr>
        <dsp:cNvPr id="0" name=""/>
        <dsp:cNvSpPr/>
      </dsp:nvSpPr>
      <dsp:spPr>
        <a:xfrm>
          <a:off x="0" y="1670860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0" y="1670860"/>
        <a:ext cx="10515600" cy="835175"/>
      </dsp:txXfrm>
    </dsp:sp>
    <dsp:sp modelId="{0892383A-858C-4C45-9D44-2D44973181FC}">
      <dsp:nvSpPr>
        <dsp:cNvPr id="0" name=""/>
        <dsp:cNvSpPr/>
      </dsp:nvSpPr>
      <dsp:spPr>
        <a:xfrm>
          <a:off x="0" y="250603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57328-832C-4655-8910-737432154AAC}">
      <dsp:nvSpPr>
        <dsp:cNvPr id="0" name=""/>
        <dsp:cNvSpPr/>
      </dsp:nvSpPr>
      <dsp:spPr>
        <a:xfrm>
          <a:off x="0" y="2506036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0" y="2506036"/>
        <a:ext cx="10515600" cy="835175"/>
      </dsp:txXfrm>
    </dsp:sp>
    <dsp:sp modelId="{DE03C1A5-334F-438F-93AE-88910DE920E3}">
      <dsp:nvSpPr>
        <dsp:cNvPr id="0" name=""/>
        <dsp:cNvSpPr/>
      </dsp:nvSpPr>
      <dsp:spPr>
        <a:xfrm>
          <a:off x="0" y="334121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F7AF7-B2E4-4BC5-AB4F-E8A18BB77250}">
      <dsp:nvSpPr>
        <dsp:cNvPr id="0" name=""/>
        <dsp:cNvSpPr/>
      </dsp:nvSpPr>
      <dsp:spPr>
        <a:xfrm>
          <a:off x="0" y="3341211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Resources</a:t>
          </a:r>
        </a:p>
      </dsp:txBody>
      <dsp:txXfrm>
        <a:off x="0" y="3341211"/>
        <a:ext cx="10515600" cy="83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&lt;50K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Dataverse + DirectQuery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Dataverse + Import Mode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6/17/2022 10:23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6/17/2022 10:23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6/17/2022 10:23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6/17/2022 10:23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6/17/2022 10:23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6/17/2022 10:23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6/17/2022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6/17/2022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6/17/2022 10:23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5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3"/>
            <a:ext cx="7409199" cy="29706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Dataverse + Power BI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  <a:endParaRPr 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B5F06E65-41F6-4D3C-940F-1B2DA5437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12" y="4408520"/>
            <a:ext cx="2038286" cy="20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60" y="1359681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545010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981123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26208C-68B0-8FDB-4ABC-29B376FFE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8540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27563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/>
              </a:rPr>
              <a:t>https://github.com/mscottsewell/PowerBI-Dataverse</a:t>
            </a: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jACWuNzhcDjzzTcknTfjXM9nEzx7jKc0vjO+1zQvT7F9OdLjo/H0fJtKWmjrvdbeQbZAUZVezayrm+l8fOfNuMP2mLpf6/kCJ0UgN/4+DhrBSHAxEiEET4Hi+MXRGCeTp3hc+lQ4mdPReEbtvJnipP4vLUXwo65d0NujMf05mzQtloGed9hRGewVd+fvrKD4VrEemLr6FT2n1C1bn9GsabvV92ilqARrAVa7SBCE8vzOfPm0V35/f+5U1ZOOxy0f48pmb8bf9Y3l08piq4ajcXc2K9/vs8rHTVsnnIz7ybQ0X+r+Zny/mSxO+0//Otf+vFm0iZ5R1T+adnV3xpKezIqSi2nd1Wy5t2yap23DhusfFtMslq0nzev7LfGweXxH8PelRnpDR/1eybv5FU4Tv3C0mmXp/OvayJJltM0pL+ib8cpXGu65RbGz0X2c0DRjMcDPvWx4y+v92wm11L9/v5nmulvN8+40l18PqeqW5jidYVvP18ZZf/upLv1Yi/cdD7Db8kuv6wVbPaMJFn8ZPWqm3Un/9Fl9fNKLfljz7Hmpyvxxsijvf2Mfcp9zvR433ebol6sPn0v96WIy6fXvf168vS4n/GCt9yu43SfFhk+KTx84PIn5iMPnmC7RVG1oqm5CU9YrL1K3oeSqfbQa6ewSTeWGpvJmbXo2evJ6WnDxgs596xZFuSGelSF6PDinqfE6mOTRi8BZRiapDHwGM2+z7gVNK1v5bBGEA0M6JtR9TrlNDlEi/VWfSxlzO6ynq9zlE0KOyRjIAVE4F2TaSG/b12fXDK+UM0pMHpIsfrxgtPmqy5Ww9F3a5HF7wCxSf9+Ko18/mdH069L1xbXi6Ecl8ze3CB3hA3U+IBDndXlEOF+0dC3KPKNXNF3QqCzEFm3Kkszr6fFkRSF7oth/WjrXuFpMp1TM1cQ/qATVnTf8StNmau+d9d70oG7XHFIcbaT3G7Jq8b0lgeUuf3zASt8F98GOPmT4Fz21cVZiBsYDECFqlSCZfCAqSJ9EBdbGygUuD4QP2rxHijUZeFCo+7XRy9E/Vgs/ejL950HwcY+610RbDHhFBOnnVdoeNq/Zj5rFktOW5ucz3CK3PLmb8+aDx83r4pEs6u4pi2E+943lmdWn9AvPne1UHl34+stsdu2DissHvSESeX5Fdxl5Fxx+Evw593C0VvcbprmPRl+N7p/g9Dag5FYtL1XrZljhQQu7ftRMR/8m7ru9YjgA219jYWU4mfAytN1FjL85eL3iPJfgW8UUHCNwiEBRJxtchDLepTOOq62Zx/iqPsauac9Pusj1NiQKStgQDWhpQBq7V+6M08IlMsnIELRAoOSIpGOhfq/M+QnOaFNWikgRPU/eJKGUjeDyUFmctiogm6XSxlM2SikzVJYkpS1KaTWiChTJg96dDD9lcH/XMEHBeTf6ahjQXCOLuDfB6cshofpyVh/IweRFDnZjpiyBeDTOlutPaRVECEJgAqnxdqz7mvr+OB09rWc04Wrub+QARYZVojJWyxiDK9W/U2E/FtSnhcNuyDIpV5aAwxYCeaM0WLhd6/hbs62C+SuvnwyokweZAZzI4AMnm+E2/wTT/PTF6+j7BifXZnDnQlAouWJzRgSnAwU9NGBIBOFzDqC81D6oKPR+ooA9St9bdB0bZUNk5Q2CtuCTCUgOFKs7OJ5VqEyEykAKYCBabwZPVWbtKIfAbgoSkXQCvOJUt55y/T3g5nPmsM+/Wf25tHmEU/bdy/X53KD1iTW5KvG9CV2GQHnx+ucdppeUl15zvzmNzdai9XOQ4vOAcbM7k/u9f1kda1n5WDlryQnNxaeEsJ9Z3IIjmJtBj489u/qiI/UvmP/2IsisftV0P2Oc0EXA2Bqqz5rXH3FSNsjrr9+FixFWl5PKm6dNLjM/qXPuT34K58pV4BrROOIiXaayc3bJKea1R+HP1LZ1x6I2l3n96FMBwt2Uysb91kNEGjXtiNte1ezdtycCvoxwvMX5eyAoHOj1q+MhnM7Xd/aWg7XNZHktsB+edZuwtpPls/8sqD3j8frnH4zz7XvB/EI9Z4UnOJuXxSn3A7mJIaGo9xOd3eSUythP6+l0PXDx1nM6r8Pw282426H4eXncqW2W18rWU1pfSCg3uFY7lJhlMMqnVDbKTAjZeroS7P1QU4ttOjl7WNZi02rvng+Cow/eZjxqibrR+6b+0HQ56nWB1d3j45aOcX3mu2Mqt3Gq3y2mK3xQtwYZ/04w3Z/0PMLZ5u5N1sJZnROG5LMGLQX29xIvFdfRn11s/txy5CaMT5JcpmSENA5ccF8mL7lElWUIPLk02vev6KROdP6AcnxK7XHvdhk77C08W45alHhHJN/08yq/t13zesBv5OZ1f9VrfTC0NYm+uy92Y2m0d6ioKKA3ZFKQxibj5P6z4V3nmkZD5NQhDYFRiukz7pe109VL7rHoXTIgJBhK0Ye9rn7tO/5no3cF5938x2LenXLy3FmTXuhynS53TNOlL2143fs7T4fdfqp23X7aNo1D7j7d0M306lAzX3Y9HR68i7OeZu2I3OmCDV0nRo622xPBS4lHBwX78365by7Ur8VPl0CQjYjOCVQeZMrowcD+cPv/NtiXkFA+Ym2WvqRMdKaSydgIICmCtnF4IqhAEMpczn6FlwkzGrdX2uVHagZdkC7oQKCyABAh7ydlO078dAXSqhAh5cgRlHSw+7PevsNNoUlWOlFSJaUCZ+UrivRoyBpjhNcBc+YvB9wB25HnSTMLFajBG7Q2WbA4+F6VFC46z/rkUG73xmhhsKykCaskweXoQpCWkt1/JrxDVqzQSlPuGhubY0o2ycH3vUzOkIIuf3VilAX+of3LuUOWllBpsBnY3yQahZT2e+4OWQz0SlivVKbsdFDCDPcJqazgSbJCOZciRUHaH/K7ZPE6YtIc55hCFJGJ32C9QmRiG0CFbMo9uwxWDPYvH1zFrpV1AjCMRy6CGiyLbcRcGRwEZH/g2MyDZSkGMotGasg+cDxKmwf7aorGVsExA9AxJAgq2cH3L533gSphFJsdIcvM3GKoLBFzxbMjza7FrsHu5fff0dghCyNbvrJFp0SAAZIaHI9Oy/KnCeyvPisF0dnhsiotQESdkyInhFQleQ7GHEZBGTVp6YUygjPIcF+1kV/mEpGRmlEQtCI5GFcN80xnCUQBHkD+R4Pxi7WKzDJs9howJa0RBvuEFtIZitlwqZkF/0o4OIaIggLlLGguq8FzdA/HVcvFeWUEuVJUiywl+9hg/6IgvXQOQHtIAh3g/rtJu+JRJad9Sj6gdMCqhQO2tXZhjoPKGy0FR6QMFNDYwb7KnBNCBchAz5FordBIgzGaBFlyZD1yZDJYp+H3x2WKiYM6eoii3Aszmgb7hApEIodsZQwasfj+/ut0O+MRtUEwRmcpshJahTRUVnYoCKwpkc3FZAxCD/YvEryI1jPdAaE0o2vCwT5RmBJDAzKXVkyojQxisE8QoROVdBiU5FxL6grxyBnNBOuDIp0jcRoKeXh+lFQxLtvIXNNHCQloMBZaVMInopQyM1YuRUANlhU8aGBtJKqso7cpD9fLxRS1JOe0ZSYndNZuMOZQMRPTAM9xlBmAJFOwwbHNZJDtLjxXlMoldlY32O9dpMoKZVEI5l6es2QaHI8cjNoxy2QaIUzxCiMG57TgmAEwsSQCSlgK8eF527hsuQxyxGQpYIpKyv0F/S57OcdgmGT2XgqMwNRicDyiy56VEZ6dw2gbQwjDeXQVJSaTNZuMa48glRrsX0zgNMOfjCoz2CsO7QN2GHbOEVPOVQkiaUFx5h5eIxtXaU2M9ToIy2CWjKyGyXq78X8JfN82i1m/bUXSZWYX7MpaOIfGKddXJPX8h+WFneV/8lN8gVk9MeMiDaUiYpxf4sOFnrw4J/Ukt8u/1hXeBp2qJCgmHkYHbbeK74MAyqGbBUPKhCAScZW6XRVDPjFtlppxIXO36NMFVZan9B9qIlMCrujBG44yG4CHitulWxfYUcF6HiFwFmIcVNt17tXetuHYLLr5DBM9xSlt2Xjs71dkyqvPuzYf+2HG6/Wryy2VA19Y7cj/D8ALy4AlSgAA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5/21/22, 12:01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2939</Words>
  <Application>Microsoft Office PowerPoint</Application>
  <PresentationFormat>Widescreen</PresentationFormat>
  <Paragraphs>442</Paragraphs>
  <Slides>53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Dataverse + Power BI Create real-time and contextualized analytics and reports in your apps</vt:lpstr>
      <vt:lpstr>PowerPoint Presentation</vt:lpstr>
      <vt:lpstr>PowerPoint Presentation</vt:lpstr>
      <vt:lpstr>As a Dynamics/Power Apps/Dataverse Expert: Why should I care about this?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2022-06-17T15:23:35Z</dcterms:modified>
</cp:coreProperties>
</file>